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4" r:id="rId8"/>
    <p:sldId id="265" r:id="rId9"/>
    <p:sldId id="266" r:id="rId10"/>
    <p:sldId id="267" r:id="rId11"/>
    <p:sldId id="270" r:id="rId12"/>
    <p:sldId id="268" r:id="rId13"/>
    <p:sldId id="269" r:id="rId14"/>
    <p:sldId id="272" r:id="rId15"/>
    <p:sldId id="273" r:id="rId16"/>
    <p:sldId id="259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SF Pro Display" pitchFamily="2" charset="0"/>
      <p:regular r:id="rId20"/>
      <p:bold r:id="rId21"/>
      <p:italic r:id="rId22"/>
      <p:boldItalic r:id="rId23"/>
    </p:embeddedFont>
    <p:embeddedFont>
      <p:font typeface="SF Pro Display Medium" pitchFamily="2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5CBC9-C006-4A9C-AC58-9B9C914ED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C2DB7-7226-44D4-BE69-C2B1650EC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81B66-F211-4E68-A6FF-1EDA8652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90AF-E646-47FA-A5AF-B5B37EE5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846AF-177F-4933-BF4E-491140D1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8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36495-456B-4875-AA3C-A093461B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654846-43DF-4FDD-AE8E-AD5019630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195F5-4054-46BB-AFCD-A2F1229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8C076-CCDB-4C27-8466-3FDA201C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410A1-7048-4AE4-BEE3-2BDEB4EA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3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C017AA-4666-4EF9-B858-8FBF2DF65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F28EB-00AE-4BCC-9AD8-5A7B283E6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DA93F-B396-457D-9E63-77C0AA08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686792-D7FA-41D6-9CDA-79E52F7D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CCCC1-D161-44DA-9620-B6DC5CE8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6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54B3-F3B4-4842-B06D-5F4DB6DF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4DE72-0FAB-48B8-B3DD-81EE2DDC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1FCF1-481E-4BE9-A2B7-8D65B2E0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2B05-236A-44F8-8C25-8451F993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C1746-D19B-43B1-9C89-EAEA290C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E0481-21F1-4868-9ADD-A5AF5DF4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2701C8-4FF7-447F-8C38-AE812EC01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CB850-7962-4428-B1C4-383D3932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0C513-5D39-4A09-ACAA-01D1C703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D3DE1-A3A8-48CF-BFDD-7C559476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C6246-422A-4581-AEA3-82AB729D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BF321-52A5-42FE-8688-FCE3C8DDD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8EE47-1838-4930-B6EF-243E004EA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F435D-F4CA-45AB-B0B0-176944A0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779E4A-5756-4B0F-8283-B2C8E933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42628-D7A1-4B99-96AF-C99383F0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49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DEDB4-888A-44DC-BBAC-3F8122D2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6760F-CBB9-4010-8BD8-955D74DAC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685DF6-FDD8-472D-B76F-2B5270B75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F7FA5A-60FA-461A-A58F-37E218465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062F67-4352-4268-9F1D-B014A0F3F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3D6AC7-7698-4BEE-ADB6-847F69F0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B95AB9-CD36-44FD-A633-8239CF75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79BF6E-6B43-473D-8337-7722F21A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3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2DF64-2F47-4CE9-BEB7-624EF7FD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1F7AF9-B8A1-4DBE-97BE-549C39B2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328AE-9BDB-4DDF-8A4B-EA0524B1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D2DB3-48AE-4539-B8FE-273F395A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0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D47FB8-9EE3-4179-874E-AA9BD70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937C50-C373-4AB9-A7DE-40DE1BCA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24E47-F1C3-4B15-B1B3-5585085D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3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103B-898E-4B31-8361-ABC914EB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93D64-F6C5-40C3-AFB2-A59293B6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7FF76-55E2-48CC-82CC-ED2E8EB82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60981-AC3B-4E43-81D5-B73E87CF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1E4514-D594-4E26-BB2C-8517DEFC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C20E08-2AFC-4090-B695-20503485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35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D426-BEC5-42D8-A2AC-80B406AE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1FAD06-89EB-4C04-86FF-9AD429B20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D952F-FAFD-40F3-90CC-A6593039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DC9EC-5441-4411-9057-B2478BFD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057ED2-111A-44BD-ABED-DDC434E1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922F01-0F11-445D-9E8D-778E6140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3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EC8797-7A78-49A0-A343-BE4B1F22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66DC6-7BD7-4903-A8C0-39FA211E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F2712-9AC6-4492-99EA-A0B8CF8A9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E3E0-9ECA-44AC-9FBB-D948763C8C49}" type="datetimeFigureOut">
              <a:rPr lang="ko-KR" altLang="en-US" smtClean="0"/>
              <a:t>2020. 11. 23.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F5BBF-E32C-4A2F-BCEF-FD6139D69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1249F-59CB-46C9-9C62-70F353301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B51B7-A4BD-4BA3-AEF4-5EE1CA75F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75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미안하다 이거 보여주려고 어그로끌었다.. 나루토 사스케 싸움수준 ㄹㅇ실화냐? 진짜 :: 웃긴대학 만화">
            <a:extLst>
              <a:ext uri="{FF2B5EF4-FFF2-40B4-BE49-F238E27FC236}">
                <a16:creationId xmlns:a16="http://schemas.microsoft.com/office/drawing/2014/main" id="{3D6451F7-AA6A-3143-A4C6-4DD737E8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ding authentication to your React Flux app">
            <a:extLst>
              <a:ext uri="{FF2B5EF4-FFF2-40B4-BE49-F238E27FC236}">
                <a16:creationId xmlns:a16="http://schemas.microsoft.com/office/drawing/2014/main" id="{B2AC2624-F5CC-438C-B634-3EE0F637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6877" y="2388713"/>
            <a:ext cx="855277" cy="8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시작하기 — Vue.js">
            <a:extLst>
              <a:ext uri="{FF2B5EF4-FFF2-40B4-BE49-F238E27FC236}">
                <a16:creationId xmlns:a16="http://schemas.microsoft.com/office/drawing/2014/main" id="{A082EDEC-B0C2-434D-A964-12A386BBA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7283" y="1731543"/>
            <a:ext cx="1135717" cy="113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2C9E65-1C38-4A4C-8BAC-9F6A2A55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949" y="1782453"/>
            <a:ext cx="857275" cy="10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F7197D-855E-9742-BF4E-0D951B58A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866" y="1676400"/>
            <a:ext cx="4368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306F-476C-0E46-9222-A856E082451C}"/>
              </a:ext>
            </a:extLst>
          </p:cNvPr>
          <p:cNvSpPr txBox="1"/>
          <p:nvPr/>
        </p:nvSpPr>
        <p:spPr>
          <a:xfrm>
            <a:off x="4386238" y="3105834"/>
            <a:ext cx="34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 Virtual DOM</a:t>
            </a:r>
          </a:p>
        </p:txBody>
      </p:sp>
    </p:spTree>
    <p:extLst>
      <p:ext uri="{BB962C8B-B14F-4D97-AF65-F5344CB8AC3E}">
        <p14:creationId xmlns:p14="http://schemas.microsoft.com/office/powerpoint/2010/main" val="420176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03B61E-D60C-1C47-ACE5-A1594CA1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950" y="2133600"/>
            <a:ext cx="3086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1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3C 2019 Conf Svlete">
            <a:extLst>
              <a:ext uri="{FF2B5EF4-FFF2-40B4-BE49-F238E27FC236}">
                <a16:creationId xmlns:a16="http://schemas.microsoft.com/office/drawing/2014/main" id="{C0815438-B452-8549-8A9B-580574B7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097280"/>
            <a:ext cx="12192000" cy="79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54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306F-476C-0E46-9222-A856E082451C}"/>
              </a:ext>
            </a:extLst>
          </p:cNvPr>
          <p:cNvSpPr txBox="1"/>
          <p:nvPr/>
        </p:nvSpPr>
        <p:spPr>
          <a:xfrm>
            <a:off x="4285254" y="3105834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부족한 테스트 지원</a:t>
            </a:r>
            <a:endParaRPr kumimoji="1" lang="en-US" altLang="ko-KR" sz="3600" b="1" dirty="0">
              <a:solidFill>
                <a:schemeClr val="bg1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23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C5306F-476C-0E46-9222-A856E082451C}"/>
              </a:ext>
            </a:extLst>
          </p:cNvPr>
          <p:cNvSpPr txBox="1"/>
          <p:nvPr/>
        </p:nvSpPr>
        <p:spPr>
          <a:xfrm>
            <a:off x="4635511" y="3105834"/>
            <a:ext cx="292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CDN </a:t>
            </a:r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사용 불가</a:t>
            </a:r>
            <a:endParaRPr kumimoji="1" lang="en-US" altLang="ko-KR" sz="3600" b="1" dirty="0">
              <a:solidFill>
                <a:schemeClr val="bg1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3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E6C98-8865-4847-9DBF-0E43468E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References</a:t>
            </a:r>
            <a:endParaRPr kumimoji="1" lang="ko-Kore-KR" altLang="en-US" b="1" dirty="0">
              <a:solidFill>
                <a:schemeClr val="bg1"/>
              </a:solidFill>
              <a:latin typeface="SF Pro Display" pitchFamily="2" charset="0"/>
              <a:cs typeface="SF Pro Display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E48CF-A42A-F841-82DD-91C0B4A9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https://velog.io/@vraimentres/react-vs-vue-1</a:t>
            </a:r>
          </a:p>
          <a:p>
            <a:r>
              <a:rPr kumimoji="1"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</a:t>
            </a:r>
            <a:r>
              <a:rPr kumimoji="1" lang="en-US" altLang="ko-Kore-KR" dirty="0" err="1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ko.reactjs.org</a:t>
            </a:r>
            <a:endParaRPr kumimoji="1" lang="en-US" altLang="ko-Kore-KR" dirty="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</a:t>
            </a:r>
            <a:r>
              <a:rPr lang="en-US" altLang="ko-Kore-KR" dirty="0" err="1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kr.vuejs.org</a:t>
            </a:r>
            <a:endParaRPr lang="en-US" altLang="ko-Kore-KR" dirty="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r>
              <a:rPr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https://svelte.dev</a:t>
            </a:r>
          </a:p>
          <a:p>
            <a:r>
              <a:rPr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https://heropy.blog/2019/09/29/svelte/</a:t>
            </a:r>
          </a:p>
          <a:p>
            <a:r>
              <a:rPr lang="en-US" altLang="ko-Kore-KR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https://beomy.github.io/tech/svelte/introduction-svelte/</a:t>
            </a:r>
            <a:endParaRPr kumimoji="1" lang="en-US" altLang="ko-Kore-KR" dirty="0">
              <a:solidFill>
                <a:schemeClr val="bg1"/>
              </a:solidFill>
              <a:latin typeface="SF Pro Display Medium" pitchFamily="2" charset="0"/>
              <a:ea typeface="SF Pro Display Medium" pitchFamily="2" charset="0"/>
              <a:cs typeface="SF Pro Display Medium" pitchFamily="2" charset="0"/>
            </a:endParaRPr>
          </a:p>
          <a:p>
            <a:endParaRPr kumimoji="1" lang="ko-Kore-KR" altLang="en-US" dirty="0">
              <a:solidFill>
                <a:schemeClr val="bg1"/>
              </a:solidFill>
              <a:latin typeface="SF Pro Display Medium" pitchFamily="2" charset="0"/>
              <a:cs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시작하기 — Vue.js">
            <a:extLst>
              <a:ext uri="{FF2B5EF4-FFF2-40B4-BE49-F238E27FC236}">
                <a16:creationId xmlns:a16="http://schemas.microsoft.com/office/drawing/2014/main" id="{72442E55-67C9-3548-9A7E-2D95832C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470" y="1394527"/>
            <a:ext cx="406894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dding authentication to your React Flux app">
            <a:extLst>
              <a:ext uri="{FF2B5EF4-FFF2-40B4-BE49-F238E27FC236}">
                <a16:creationId xmlns:a16="http://schemas.microsoft.com/office/drawing/2014/main" id="{0A52114A-6537-1B4A-A4AC-E9C121E1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582" y="1394526"/>
            <a:ext cx="406894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9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EBB4D-7C53-5547-9AD8-355C59DC6B89}"/>
              </a:ext>
            </a:extLst>
          </p:cNvPr>
          <p:cNvSpPr txBox="1"/>
          <p:nvPr/>
        </p:nvSpPr>
        <p:spPr>
          <a:xfrm>
            <a:off x="3014868" y="3105834"/>
            <a:ext cx="6162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컴포넌트 기반의 </a:t>
            </a:r>
            <a:r>
              <a:rPr kumimoji="1" lang="en-US" altLang="ko-KR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SPA </a:t>
            </a:r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라이브러리</a:t>
            </a:r>
            <a:endParaRPr kumimoji="1" lang="ko-Kore-KR" altLang="en-US" sz="3600" b="1" dirty="0">
              <a:solidFill>
                <a:schemeClr val="bg1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  <a:cs typeface="SF Pro Display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175DAC-B552-5E40-B4BC-0ECA5215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137" y="2489351"/>
            <a:ext cx="4196184" cy="2450326"/>
          </a:xfrm>
          <a:prstGeom prst="rect">
            <a:avLst/>
          </a:prstGeom>
        </p:spPr>
      </p:pic>
      <p:pic>
        <p:nvPicPr>
          <p:cNvPr id="8" name="그림 7" descr="모니터, 화면, 실내, 노트북이(가) 표시된 사진&#10;&#10;자동 생성된 설명">
            <a:extLst>
              <a:ext uri="{FF2B5EF4-FFF2-40B4-BE49-F238E27FC236}">
                <a16:creationId xmlns:a16="http://schemas.microsoft.com/office/drawing/2014/main" id="{387AD934-1F88-6B4C-ACB5-B1C7A28D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679" y="2564653"/>
            <a:ext cx="4696458" cy="24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EBB4D-7C53-5547-9AD8-355C59DC6B89}"/>
              </a:ext>
            </a:extLst>
          </p:cNvPr>
          <p:cNvSpPr txBox="1"/>
          <p:nvPr/>
        </p:nvSpPr>
        <p:spPr>
          <a:xfrm>
            <a:off x="3753852" y="3105834"/>
            <a:ext cx="468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props, state, lifecycle</a:t>
            </a:r>
          </a:p>
        </p:txBody>
      </p:sp>
    </p:spTree>
    <p:extLst>
      <p:ext uri="{BB962C8B-B14F-4D97-AF65-F5344CB8AC3E}">
        <p14:creationId xmlns:p14="http://schemas.microsoft.com/office/powerpoint/2010/main" val="385330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EBB4D-7C53-5547-9AD8-355C59DC6B89}"/>
              </a:ext>
            </a:extLst>
          </p:cNvPr>
          <p:cNvSpPr txBox="1"/>
          <p:nvPr/>
        </p:nvSpPr>
        <p:spPr>
          <a:xfrm>
            <a:off x="3365124" y="3105834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라우터와 전역 상태 관리 도구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AD934-1F88-6B4C-ACB5-B1C7A28DD4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5636" y="3080430"/>
            <a:ext cx="1486842" cy="1343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40DCA-1FFE-6141-96FF-32DA0E8801D5}"/>
              </a:ext>
            </a:extLst>
          </p:cNvPr>
          <p:cNvSpPr txBox="1"/>
          <p:nvPr/>
        </p:nvSpPr>
        <p:spPr>
          <a:xfrm>
            <a:off x="6989523" y="3336666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 err="1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Vuex</a:t>
            </a:r>
            <a:endParaRPr kumimoji="1" lang="ko-Kore-KR" altLang="en-US" sz="4800" b="1" dirty="0">
              <a:solidFill>
                <a:schemeClr val="bg1"/>
              </a:solidFill>
              <a:latin typeface="SF Pro Display" pitchFamily="2" charset="0"/>
              <a:cs typeface="SF Pro Display" pitchFamily="2" charset="0"/>
            </a:endParaRPr>
          </a:p>
        </p:txBody>
      </p:sp>
      <p:pic>
        <p:nvPicPr>
          <p:cNvPr id="3076" name="Picture 4" descr="React Training">
            <a:extLst>
              <a:ext uri="{FF2B5EF4-FFF2-40B4-BE49-F238E27FC236}">
                <a16:creationId xmlns:a16="http://schemas.microsoft.com/office/drawing/2014/main" id="{87612132-A7CF-7E44-87A7-52C1E796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779" y="3384908"/>
            <a:ext cx="1344157" cy="7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0D07E-01BF-8643-8A9A-264C03C0402C}"/>
              </a:ext>
            </a:extLst>
          </p:cNvPr>
          <p:cNvSpPr txBox="1"/>
          <p:nvPr/>
        </p:nvSpPr>
        <p:spPr>
          <a:xfrm>
            <a:off x="4391847" y="3105834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cli, webpack, ...</a:t>
            </a:r>
          </a:p>
        </p:txBody>
      </p:sp>
    </p:spTree>
    <p:extLst>
      <p:ext uri="{BB962C8B-B14F-4D97-AF65-F5344CB8AC3E}">
        <p14:creationId xmlns:p14="http://schemas.microsoft.com/office/powerpoint/2010/main" val="197946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EBB4D-7C53-5547-9AD8-355C59DC6B89}"/>
              </a:ext>
            </a:extLst>
          </p:cNvPr>
          <p:cNvSpPr txBox="1"/>
          <p:nvPr/>
        </p:nvSpPr>
        <p:spPr>
          <a:xfrm>
            <a:off x="2237412" y="3105834"/>
            <a:ext cx="7717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mobile application</a:t>
            </a:r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을 위한 </a:t>
            </a:r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Native </a:t>
            </a:r>
            <a:r>
              <a:rPr kumimoji="1" lang="ko-KR" altLang="en-US" sz="3600" b="1" dirty="0">
                <a:solidFill>
                  <a:schemeClr val="bg1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SF Pro Display" pitchFamily="2" charset="0"/>
              </a:rPr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175DAC-B552-5E40-B4BC-0ECA5215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487" y="2489351"/>
            <a:ext cx="2439483" cy="2450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C7D25-CA58-9547-86FE-6A5FF606DF4C}"/>
              </a:ext>
            </a:extLst>
          </p:cNvPr>
          <p:cNvSpPr txBox="1"/>
          <p:nvPr/>
        </p:nvSpPr>
        <p:spPr>
          <a:xfrm>
            <a:off x="3236733" y="3336666"/>
            <a:ext cx="101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RN</a:t>
            </a:r>
            <a:endParaRPr kumimoji="1" lang="ko-Kore-KR" altLang="en-US" sz="4800" b="1" dirty="0">
              <a:solidFill>
                <a:schemeClr val="bg1"/>
              </a:solidFill>
              <a:latin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1AE8AF-FEEF-DF43-8A3B-40A480AA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46" y="2736614"/>
            <a:ext cx="3251200" cy="195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BB4D-7C53-5547-9AD8-355C59DC6B89}"/>
              </a:ext>
            </a:extLst>
          </p:cNvPr>
          <p:cNvSpPr txBox="1"/>
          <p:nvPr/>
        </p:nvSpPr>
        <p:spPr>
          <a:xfrm>
            <a:off x="4330132" y="310583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SSR Framework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175DAC-B552-5E40-B4BC-0ECA5215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9066" y="2489351"/>
            <a:ext cx="2450326" cy="24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C3CB2B0-7B66-F541-AAF1-460D0BBA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8826" y="1997233"/>
            <a:ext cx="2374348" cy="28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5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91</Words>
  <Application>Microsoft Macintosh PowerPoint</Application>
  <PresentationFormat>와이드스크린</PresentationFormat>
  <Paragraphs>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 SD GothicNeo ExtraBold</vt:lpstr>
      <vt:lpstr>Arial</vt:lpstr>
      <vt:lpstr>맑은 고딕</vt:lpstr>
      <vt:lpstr>SF Pro Display Medium</vt:lpstr>
      <vt:lpstr>SF Pro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호승</dc:creator>
  <cp:lastModifiedBy>최 호승</cp:lastModifiedBy>
  <cp:revision>4</cp:revision>
  <dcterms:created xsi:type="dcterms:W3CDTF">2020-09-25T03:05:05Z</dcterms:created>
  <dcterms:modified xsi:type="dcterms:W3CDTF">2020-11-23T00:25:59Z</dcterms:modified>
</cp:coreProperties>
</file>